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DB273-7537-4B0C-839A-FBAC24183019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E1DC1-C721-4B27-BB76-D390DB20E3C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082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E1DC1-C721-4B27-BB76-D390DB20E3C9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847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6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456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62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9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798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6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5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21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2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329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281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2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919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8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35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C834BE-BBF2-46B2-8F35-E66EEEF3C735}" type="datetimeFigureOut">
              <a:rPr lang="es-AR" smtClean="0"/>
              <a:t>30/07/2023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49D4CD-292C-4E16-BB7A-3CF0B662DF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37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31F272-5367-0B6D-5145-1D1DADEEE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37667" r="23916" b="37667"/>
          <a:stretch/>
        </p:blipFill>
        <p:spPr>
          <a:xfrm>
            <a:off x="4684543" y="5166360"/>
            <a:ext cx="3024552" cy="16916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C114851-DEA6-385C-01CD-463F2583E2AA}"/>
              </a:ext>
            </a:extLst>
          </p:cNvPr>
          <p:cNvSpPr txBox="1"/>
          <p:nvPr/>
        </p:nvSpPr>
        <p:spPr>
          <a:xfrm>
            <a:off x="1073386" y="889701"/>
            <a:ext cx="10421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mes de Julio de 2023 las siguientes colegas lograron la Especialidad del Colegio de Psicólogas y Psicólogos de la Provincia de Buenos Aires</a:t>
            </a:r>
          </a:p>
          <a:p>
            <a:endParaRPr lang="es-AR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3600" dirty="0">
                <a:solidFill>
                  <a:schemeClr val="bg1"/>
                </a:solidFill>
                <a:latin typeface="Snap ITC" panose="04040A07060A02020202" pitchFamily="82" charset="0"/>
              </a:rPr>
              <a:t>Felicitaciones!!!!!!</a:t>
            </a:r>
            <a:endParaRPr lang="es-AR" sz="3600" b="0" i="0" u="none" strike="noStrike" baseline="0" dirty="0">
              <a:solidFill>
                <a:schemeClr val="bg1"/>
              </a:solidFill>
              <a:latin typeface="Snap ITC" panose="04040A07060A02020202" pitchFamily="82" charset="0"/>
            </a:endParaRPr>
          </a:p>
          <a:p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98ADF2-CC0C-D0EB-26F5-CE9761333384}"/>
              </a:ext>
            </a:extLst>
          </p:cNvPr>
          <p:cNvSpPr txBox="1"/>
          <p:nvPr/>
        </p:nvSpPr>
        <p:spPr>
          <a:xfrm>
            <a:off x="1073385" y="2688016"/>
            <a:ext cx="104217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800" b="1" dirty="0">
                <a:solidFill>
                  <a:schemeClr val="bg1"/>
                </a:solidFill>
              </a:rPr>
              <a:t>Acosta, Fabiana Luján </a:t>
            </a:r>
            <a:r>
              <a:rPr lang="es-AR" sz="2800" dirty="0">
                <a:solidFill>
                  <a:schemeClr val="bg1"/>
                </a:solidFill>
              </a:rPr>
              <a:t>MP: 640 Especialista Jerarquizada en Psicología de la Salud de Adultos y Personas Mayores con Mención en Cuidados Paliativos.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AR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800" b="1" dirty="0">
                <a:solidFill>
                  <a:schemeClr val="bg1"/>
                </a:solidFill>
              </a:rPr>
              <a:t>Portilla, Florencia </a:t>
            </a:r>
            <a:r>
              <a:rPr lang="es-AR" sz="2800" dirty="0">
                <a:solidFill>
                  <a:schemeClr val="bg1"/>
                </a:solidFill>
              </a:rPr>
              <a:t>MP: 1640 Especialista en Psicología Social con Mención en Comunitaria.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AR" sz="2800" dirty="0">
              <a:solidFill>
                <a:schemeClr val="bg1"/>
              </a:solidFill>
            </a:endParaRPr>
          </a:p>
          <a:p>
            <a:endParaRPr lang="es-AR" sz="2800" dirty="0">
              <a:solidFill>
                <a:schemeClr val="bg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6847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68</Words>
  <Application>Microsoft Office PowerPoint</Application>
  <PresentationFormat>Panorámica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Snap ITC</vt:lpstr>
      <vt:lpstr>Wingdings</vt:lpstr>
      <vt:lpstr>Orgánico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15</cp:revision>
  <dcterms:created xsi:type="dcterms:W3CDTF">2023-04-30T15:36:01Z</dcterms:created>
  <dcterms:modified xsi:type="dcterms:W3CDTF">2023-07-30T19:30:19Z</dcterms:modified>
</cp:coreProperties>
</file>